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9"/>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11"/>
    <p:restoredTop sz="94674"/>
  </p:normalViewPr>
  <p:slideViewPr>
    <p:cSldViewPr snapToGrid="0" snapToObjects="1">
      <p:cViewPr varScale="1">
        <p:scale>
          <a:sx n="93" d="100"/>
          <a:sy n="93" d="100"/>
        </p:scale>
        <p:origin x="1632"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e Gallay" userId="4d0c82a9-8ab6-45c5-b2be-55b8a080d702" providerId="ADAL" clId="{137729FD-1EAA-4649-928A-8194C6514B26}"/>
    <pc:docChg chg="undo modSld modMainMaster">
      <pc:chgData name="Stephane Gallay" userId="4d0c82a9-8ab6-45c5-b2be-55b8a080d702" providerId="ADAL" clId="{137729FD-1EAA-4649-928A-8194C6514B26}" dt="2020-03-13T14:37:37.198" v="8" actId="767"/>
      <pc:docMkLst>
        <pc:docMk/>
      </pc:docMkLst>
      <pc:sldChg chg="modSp">
        <pc:chgData name="Stephane Gallay" userId="4d0c82a9-8ab6-45c5-b2be-55b8a080d702" providerId="ADAL" clId="{137729FD-1EAA-4649-928A-8194C6514B26}" dt="2020-03-13T14:35:48.875" v="1" actId="1076"/>
        <pc:sldMkLst>
          <pc:docMk/>
          <pc:sldMk cId="0" sldId="256"/>
        </pc:sldMkLst>
        <pc:spChg chg="mod">
          <ac:chgData name="Stephane Gallay" userId="4d0c82a9-8ab6-45c5-b2be-55b8a080d702" providerId="ADAL" clId="{137729FD-1EAA-4649-928A-8194C6514B26}" dt="2020-03-13T14:35:48.875" v="1" actId="1076"/>
          <ac:spMkLst>
            <pc:docMk/>
            <pc:sldMk cId="0" sldId="256"/>
            <ac:spMk id="121" creationId="{00000000-0000-0000-0000-000000000000}"/>
          </ac:spMkLst>
        </pc:spChg>
      </pc:sldChg>
      <pc:sldMasterChg chg="modSldLayout">
        <pc:chgData name="Stephane Gallay" userId="4d0c82a9-8ab6-45c5-b2be-55b8a080d702" providerId="ADAL" clId="{137729FD-1EAA-4649-928A-8194C6514B26}" dt="2020-03-13T14:37:37.198" v="8" actId="767"/>
        <pc:sldMasterMkLst>
          <pc:docMk/>
          <pc:sldMasterMk cId="0" sldId="2147483648"/>
        </pc:sldMasterMkLst>
        <pc:sldLayoutChg chg="addSp delSp modSp">
          <pc:chgData name="Stephane Gallay" userId="4d0c82a9-8ab6-45c5-b2be-55b8a080d702" providerId="ADAL" clId="{137729FD-1EAA-4649-928A-8194C6514B26}" dt="2020-03-13T14:37:37.198" v="8" actId="767"/>
          <pc:sldLayoutMkLst>
            <pc:docMk/>
            <pc:sldMasterMk cId="0" sldId="2147483648"/>
            <pc:sldLayoutMk cId="0" sldId="2147483649"/>
          </pc:sldLayoutMkLst>
          <pc:spChg chg="add del mod">
            <ac:chgData name="Stephane Gallay" userId="4d0c82a9-8ab6-45c5-b2be-55b8a080d702" providerId="ADAL" clId="{137729FD-1EAA-4649-928A-8194C6514B26}" dt="2020-03-13T14:37:33.894" v="6" actId="767"/>
            <ac:spMkLst>
              <pc:docMk/>
              <pc:sldMasterMk cId="0" sldId="2147483648"/>
              <pc:sldLayoutMk cId="0" sldId="2147483649"/>
              <ac:spMk id="2" creationId="{749E813A-6D61-374B-BCE2-D967EA77BC32}"/>
            </ac:spMkLst>
          </pc:spChg>
          <pc:spChg chg="add del mod">
            <ac:chgData name="Stephane Gallay" userId="4d0c82a9-8ab6-45c5-b2be-55b8a080d702" providerId="ADAL" clId="{137729FD-1EAA-4649-928A-8194C6514B26}" dt="2020-03-13T14:37:37.198" v="8" actId="767"/>
            <ac:spMkLst>
              <pc:docMk/>
              <pc:sldMasterMk cId="0" sldId="2147483648"/>
              <pc:sldLayoutMk cId="0" sldId="2147483649"/>
              <ac:spMk id="3" creationId="{97E148A1-2F68-AA49-BA24-0240C47CD473}"/>
            </ac:spMkLst>
          </pc:spChg>
          <pc:spChg chg="mod">
            <ac:chgData name="Stephane Gallay" userId="4d0c82a9-8ab6-45c5-b2be-55b8a080d702" providerId="ADAL" clId="{137729FD-1EAA-4649-928A-8194C6514B26}" dt="2020-03-13T14:37:15.583" v="4" actId="166"/>
            <ac:spMkLst>
              <pc:docMk/>
              <pc:sldMasterMk cId="0" sldId="2147483648"/>
              <pc:sldLayoutMk cId="0" sldId="2147483649"/>
              <ac:spMk id="11" creationId="{00000000-0000-0000-0000-000000000000}"/>
            </ac:spMkLst>
          </pc:spChg>
          <pc:spChg chg="mod">
            <ac:chgData name="Stephane Gallay" userId="4d0c82a9-8ab6-45c5-b2be-55b8a080d702" providerId="ADAL" clId="{137729FD-1EAA-4649-928A-8194C6514B26}" dt="2020-03-13T14:37:15.583" v="4" actId="166"/>
            <ac:spMkLst>
              <pc:docMk/>
              <pc:sldMasterMk cId="0" sldId="2147483648"/>
              <pc:sldLayoutMk cId="0" sldId="2147483649"/>
              <ac:spMk id="12" creationId="{00000000-0000-0000-0000-000000000000}"/>
            </ac:spMkLst>
          </pc:spChg>
          <pc:picChg chg="add mod">
            <ac:chgData name="Stephane Gallay" userId="4d0c82a9-8ab6-45c5-b2be-55b8a080d702" providerId="ADAL" clId="{137729FD-1EAA-4649-928A-8194C6514B26}" dt="2020-03-13T14:36:59.478" v="3" actId="571"/>
            <ac:picMkLst>
              <pc:docMk/>
              <pc:sldMasterMk cId="0" sldId="2147483648"/>
              <pc:sldLayoutMk cId="0" sldId="2147483649"/>
              <ac:picMk id="6" creationId="{C163ED86-F3EC-6847-AA6F-67D080FB8419}"/>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1143000" y="685800"/>
            <a:ext cx="4572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bg>
      <p:bgPr>
        <a:solidFill>
          <a:srgbClr val="7493C7"/>
        </a:solidFill>
        <a:effectLst/>
      </p:bgPr>
    </p:bg>
    <p:spTree>
      <p:nvGrpSpPr>
        <p:cNvPr id="1" name=""/>
        <p:cNvGrpSpPr/>
        <p:nvPr/>
      </p:nvGrpSpPr>
      <p:grpSpPr>
        <a:xfrm>
          <a:off x="0" y="0"/>
          <a:ext cx="0" cy="0"/>
          <a:chOff x="0" y="0"/>
          <a:chExt cx="0" cy="0"/>
        </a:xfrm>
      </p:grpSpPr>
      <p:pic>
        <p:nvPicPr>
          <p:cNvPr id="13" name="Petal-white.ai" descr="Petal-white.ai"/>
          <p:cNvPicPr>
            <a:picLocks noChangeAspect="1"/>
          </p:cNvPicPr>
          <p:nvPr/>
        </p:nvPicPr>
        <p:blipFill>
          <a:blip r:embed="rId2">
            <a:alphaModFix amt="10000"/>
            <a:extLst/>
          </a:blip>
          <a:stretch>
            <a:fillRect/>
          </a:stretch>
        </p:blipFill>
        <p:spPr>
          <a:xfrm flipH="1">
            <a:off x="-73437" y="0"/>
            <a:ext cx="8960674" cy="9753600"/>
          </a:xfrm>
          <a:prstGeom prst="rect">
            <a:avLst/>
          </a:prstGeom>
          <a:ln w="12700">
            <a:miter lim="400000"/>
          </a:ln>
        </p:spPr>
      </p:pic>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1" name="Title Text"/>
          <p:cNvSpPr txBox="1">
            <a:spLocks noGrp="1"/>
          </p:cNvSpPr>
          <p:nvPr>
            <p:ph type="title"/>
          </p:nvPr>
        </p:nvSpPr>
        <p:spPr>
          <a:xfrm>
            <a:off x="1270000" y="453776"/>
            <a:ext cx="10464800" cy="4486524"/>
          </a:xfrm>
          <a:prstGeom prst="rect">
            <a:avLst/>
          </a:prstGeom>
        </p:spPr>
        <p:txBody>
          <a:bodyPr anchor="b">
            <a:noAutofit/>
          </a:bodyPr>
          <a:lstStyle>
            <a:lvl1pPr>
              <a:defRPr sz="4800"/>
            </a:lvl1pPr>
          </a:lstStyle>
          <a:p>
            <a:r>
              <a:rPr dirty="0"/>
              <a:t>Title Text</a:t>
            </a:r>
          </a:p>
        </p:txBody>
      </p:sp>
      <p:sp>
        <p:nvSpPr>
          <p:cNvPr id="12" name="Body Level One…"/>
          <p:cNvSpPr txBox="1">
            <a:spLocks noGrp="1"/>
          </p:cNvSpPr>
          <p:nvPr>
            <p:ph type="body" sz="quarter" idx="1"/>
          </p:nvPr>
        </p:nvSpPr>
        <p:spPr>
          <a:xfrm>
            <a:off x="1270000" y="5029200"/>
            <a:ext cx="10464800" cy="1130300"/>
          </a:xfrm>
          <a:prstGeom prst="rect">
            <a:avLst/>
          </a:prstGeom>
        </p:spPr>
        <p:txBody>
          <a:bodyPr anchor="t">
            <a:noAutofit/>
          </a:bodyPr>
          <a:lstStyle>
            <a:lvl1pPr marL="0" indent="0" algn="ctr">
              <a:spcBef>
                <a:spcPts val="0"/>
              </a:spcBef>
              <a:buClrTx/>
              <a:buSzTx/>
              <a:buNone/>
              <a:defRPr sz="4800" b="1"/>
            </a:lvl1pPr>
            <a:lvl2pPr marL="0" indent="0" algn="ctr">
              <a:spcBef>
                <a:spcPts val="0"/>
              </a:spcBef>
              <a:buClrTx/>
              <a:buSzTx/>
              <a:buNone/>
              <a:defRPr sz="4800" b="1"/>
            </a:lvl2pPr>
            <a:lvl3pPr marL="0" indent="0" algn="ctr">
              <a:spcBef>
                <a:spcPts val="0"/>
              </a:spcBef>
              <a:buClrTx/>
              <a:buSzTx/>
              <a:buNone/>
              <a:defRPr sz="4800" b="1"/>
            </a:lvl3pPr>
            <a:lvl4pPr marL="0" indent="0" algn="ctr">
              <a:spcBef>
                <a:spcPts val="0"/>
              </a:spcBef>
              <a:buClrTx/>
              <a:buSzTx/>
              <a:buNone/>
              <a:defRPr sz="4800" b="1"/>
            </a:lvl4pPr>
            <a:lvl5pPr marL="0" indent="0" algn="ctr">
              <a:spcBef>
                <a:spcPts val="0"/>
              </a:spcBef>
              <a:buClrTx/>
              <a:buSzTx/>
              <a:buNone/>
              <a:defRPr sz="4800" b="1"/>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4"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sz="2400" i="1"/>
            </a:lvl1pPr>
          </a:lstStyle>
          <a:p>
            <a:r>
              <a:t>–Johnny Appleseed</a:t>
            </a:r>
          </a:p>
        </p:txBody>
      </p:sp>
      <p:sp>
        <p:nvSpPr>
          <p:cNvPr id="95" name="“Type a quote here.”"/>
          <p:cNvSpPr txBox="1">
            <a:spLocks noGrp="1"/>
          </p:cNvSpPr>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r>
              <a:t>“Type a quote here.” </a:t>
            </a:r>
          </a:p>
        </p:txBody>
      </p:sp>
      <p:sp>
        <p:nvSpPr>
          <p:cNvPr id="9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3" name="Image"/>
          <p:cNvSpPr>
            <a:spLocks noGrp="1"/>
          </p:cNvSpPr>
          <p:nvPr>
            <p:ph type="pic" idx="13"/>
          </p:nvPr>
        </p:nvSpPr>
        <p:spPr>
          <a:xfrm>
            <a:off x="-929606" y="-12700"/>
            <a:ext cx="16551777" cy="11034518"/>
          </a:xfrm>
          <a:prstGeom prst="rect">
            <a:avLst/>
          </a:prstGeom>
        </p:spPr>
        <p:txBody>
          <a:bodyPr lIns="91439" tIns="45719" rIns="91439" bIns="45719" anchor="t">
            <a:noAutofit/>
          </a:bodyPr>
          <a:lstStyle/>
          <a:p>
            <a:endParaRP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1" name="Image"/>
          <p:cNvSpPr>
            <a:spLocks noGrp="1"/>
          </p:cNvSpPr>
          <p:nvPr>
            <p:ph type="pic" idx="13"/>
          </p:nvPr>
        </p:nvSpPr>
        <p:spPr>
          <a:xfrm>
            <a:off x="-647700" y="508000"/>
            <a:ext cx="12369801" cy="6142538"/>
          </a:xfrm>
          <a:prstGeom prst="rect">
            <a:avLst/>
          </a:prstGeom>
        </p:spPr>
        <p:txBody>
          <a:bodyPr lIns="91439" tIns="45719" rIns="91439" bIns="45719" anchor="t">
            <a:noAutofit/>
          </a:bodyPr>
          <a:lstStyle/>
          <a:p>
            <a:endParaRPr/>
          </a:p>
        </p:txBody>
      </p:sp>
      <p:sp>
        <p:nvSpPr>
          <p:cNvPr id="22" name="Title Text"/>
          <p:cNvSpPr txBox="1">
            <a:spLocks noGrp="1"/>
          </p:cNvSpPr>
          <p:nvPr>
            <p:ph type="title"/>
          </p:nvPr>
        </p:nvSpPr>
        <p:spPr>
          <a:xfrm>
            <a:off x="1270000" y="6718300"/>
            <a:ext cx="10464800" cy="1422400"/>
          </a:xfrm>
          <a:prstGeom prst="rect">
            <a:avLst/>
          </a:prstGeom>
        </p:spPr>
        <p:txBody>
          <a:bodyPr/>
          <a:lstStyle/>
          <a:p>
            <a:r>
              <a:t>Title Text</a:t>
            </a:r>
          </a:p>
        </p:txBody>
      </p:sp>
      <p:sp>
        <p:nvSpPr>
          <p:cNvPr id="23"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re">
    <p:spTree>
      <p:nvGrpSpPr>
        <p:cNvPr id="1" name=""/>
        <p:cNvGrpSpPr/>
        <p:nvPr/>
      </p:nvGrpSpPr>
      <p:grpSpPr>
        <a:xfrm>
          <a:off x="0" y="0"/>
          <a:ext cx="0" cy="0"/>
          <a:chOff x="0" y="0"/>
          <a:chExt cx="0" cy="0"/>
        </a:xfrm>
      </p:grpSpPr>
      <p:sp>
        <p:nvSpPr>
          <p:cNvPr id="31"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9" name="Image"/>
          <p:cNvSpPr>
            <a:spLocks noGrp="1"/>
          </p:cNvSpPr>
          <p:nvPr>
            <p:ph type="pic" idx="13"/>
          </p:nvPr>
        </p:nvSpPr>
        <p:spPr>
          <a:xfrm>
            <a:off x="2451058" y="-138499"/>
            <a:ext cx="13525502" cy="9017002"/>
          </a:xfrm>
          <a:prstGeom prst="rect">
            <a:avLst/>
          </a:prstGeom>
        </p:spPr>
        <p:txBody>
          <a:bodyPr lIns="91439" tIns="45719" rIns="91439" bIns="45719" anchor="t">
            <a:noAutofit/>
          </a:bodyPr>
          <a:lstStyle/>
          <a:p>
            <a:endParaRPr/>
          </a:p>
        </p:txBody>
      </p:sp>
      <p:sp>
        <p:nvSpPr>
          <p:cNvPr id="40" name="Title Text"/>
          <p:cNvSpPr txBox="1">
            <a:spLocks noGrp="1"/>
          </p:cNvSpPr>
          <p:nvPr>
            <p:ph type="title"/>
          </p:nvPr>
        </p:nvSpPr>
        <p:spPr>
          <a:xfrm>
            <a:off x="952500" y="635000"/>
            <a:ext cx="5334000" cy="3987800"/>
          </a:xfrm>
          <a:prstGeom prst="rect">
            <a:avLst/>
          </a:prstGeom>
        </p:spPr>
        <p:txBody>
          <a:bodyPr anchor="b"/>
          <a:lstStyle>
            <a:lvl1pPr>
              <a:defRPr sz="4800"/>
            </a:lvl1pPr>
          </a:lstStyle>
          <a:p>
            <a:r>
              <a:t>Title Text</a:t>
            </a:r>
          </a:p>
        </p:txBody>
      </p:sp>
      <p:sp>
        <p:nvSpPr>
          <p:cNvPr id="41"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9" name="Title Text"/>
          <p:cNvSpPr txBox="1">
            <a:spLocks noGrp="1"/>
          </p:cNvSpPr>
          <p:nvPr>
            <p:ph type="title"/>
          </p:nvPr>
        </p:nvSpPr>
        <p:spPr>
          <a:prstGeom prst="rect">
            <a:avLst/>
          </a:prstGeom>
        </p:spPr>
        <p:txBody>
          <a:bodyPr/>
          <a:lstStyle/>
          <a:p>
            <a:r>
              <a:t>Title Text</a:t>
            </a: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Body Level One…"/>
          <p:cNvSpPr txBox="1">
            <a:spLocks noGrp="1"/>
          </p:cNvSpPr>
          <p:nvPr>
            <p:ph type="body" idx="1"/>
          </p:nvPr>
        </p:nvSpPr>
        <p:spPr>
          <a:prstGeom prst="rect">
            <a:avLst/>
          </a:prstGeom>
        </p:spPr>
        <p:txBody>
          <a:bodyPr/>
          <a:lstStyle>
            <a:lvl1pPr>
              <a:buClrTx/>
            </a:lvl1pPr>
            <a:lvl2pPr>
              <a:buClrTx/>
            </a:lvl2pPr>
            <a:lvl3pPr>
              <a:buClrTx/>
            </a:lvl3pPr>
            <a:lvl4pPr>
              <a:buClrTx/>
            </a:lvl4pPr>
            <a:lvl5pPr>
              <a:buClrTx/>
            </a:lvl5pPr>
          </a:lstStyle>
          <a:p>
            <a:r>
              <a:t>Body Level One</a:t>
            </a:r>
          </a:p>
          <a:p>
            <a:pPr lvl="1"/>
            <a:r>
              <a:t>Body Level Two</a:t>
            </a:r>
          </a:p>
          <a:p>
            <a:pPr lvl="2"/>
            <a:r>
              <a:t>Body Level Three</a:t>
            </a:r>
          </a:p>
          <a:p>
            <a:pPr lvl="3"/>
            <a:r>
              <a:t>Body Level Four</a:t>
            </a:r>
          </a:p>
          <a:p>
            <a:pPr lvl="4"/>
            <a:r>
              <a:t>Body Level Five</a:t>
            </a: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6" name="Image"/>
          <p:cNvSpPr>
            <a:spLocks noGrp="1"/>
          </p:cNvSpPr>
          <p:nvPr>
            <p:ph type="pic" idx="13"/>
          </p:nvPr>
        </p:nvSpPr>
        <p:spPr>
          <a:xfrm>
            <a:off x="4473575" y="2032000"/>
            <a:ext cx="10287000" cy="6858000"/>
          </a:xfrm>
          <a:prstGeom prst="rect">
            <a:avLst/>
          </a:prstGeom>
        </p:spPr>
        <p:txBody>
          <a:bodyPr lIns="91439" tIns="45719" rIns="91439" bIns="45719" anchor="t">
            <a:noAutofit/>
          </a:bodyPr>
          <a:lstStyle/>
          <a:p>
            <a:endParaRPr/>
          </a:p>
        </p:txBody>
      </p:sp>
      <p:sp>
        <p:nvSpPr>
          <p:cNvPr id="67" name="Title Text"/>
          <p:cNvSpPr txBox="1">
            <a:spLocks noGrp="1"/>
          </p:cNvSpPr>
          <p:nvPr>
            <p:ph type="title"/>
          </p:nvPr>
        </p:nvSpPr>
        <p:spPr>
          <a:prstGeom prst="rect">
            <a:avLst/>
          </a:prstGeom>
        </p:spPr>
        <p:txBody>
          <a:bodyPr/>
          <a:lstStyle/>
          <a:p>
            <a:r>
              <a:t>Title Text</a:t>
            </a:r>
          </a:p>
        </p:txBody>
      </p:sp>
      <p:sp>
        <p:nvSpPr>
          <p:cNvPr id="68"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r>
              <a:t>Body Level One</a:t>
            </a:r>
          </a:p>
          <a:p>
            <a:pPr lvl="1"/>
            <a:r>
              <a:t>Body Level Two</a:t>
            </a:r>
          </a:p>
          <a:p>
            <a:pPr lvl="2"/>
            <a:r>
              <a:t>Body Level Three</a:t>
            </a:r>
          </a:p>
          <a:p>
            <a:pPr lvl="3"/>
            <a:r>
              <a:t>Body Level Four</a:t>
            </a:r>
          </a:p>
          <a:p>
            <a:pPr lvl="4"/>
            <a:r>
              <a:t>Body Level Five</a:t>
            </a:r>
          </a:p>
        </p:txBody>
      </p:sp>
      <p:sp>
        <p:nvSpPr>
          <p:cNvPr id="6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6" name="Body Level One…"/>
          <p:cNvSpPr txBox="1">
            <a:spLocks noGrp="1"/>
          </p:cNvSpPr>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r>
              <a:t>Body Level One</a:t>
            </a:r>
          </a:p>
          <a:p>
            <a:pPr lvl="1"/>
            <a:r>
              <a:t>Body Level Two</a:t>
            </a:r>
          </a:p>
          <a:p>
            <a:pPr lvl="2"/>
            <a:r>
              <a:t>Body Level Three</a:t>
            </a:r>
          </a:p>
          <a:p>
            <a:pPr lvl="3"/>
            <a:r>
              <a:t>Body Level Four</a:t>
            </a:r>
          </a:p>
          <a:p>
            <a:pPr lvl="4"/>
            <a:r>
              <a:t>Body Level Five</a:t>
            </a:r>
          </a:p>
        </p:txBody>
      </p:sp>
      <p:sp>
        <p:nvSpPr>
          <p:cNvPr id="7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4" name="Image"/>
          <p:cNvSpPr>
            <a:spLocks noGrp="1"/>
          </p:cNvSpPr>
          <p:nvPr>
            <p:ph type="pic" sz="quarter" idx="13"/>
          </p:nvPr>
        </p:nvSpPr>
        <p:spPr>
          <a:xfrm>
            <a:off x="6426200" y="4965700"/>
            <a:ext cx="5886450" cy="3924300"/>
          </a:xfrm>
          <a:prstGeom prst="rect">
            <a:avLst/>
          </a:prstGeom>
        </p:spPr>
        <p:txBody>
          <a:bodyPr lIns="91439" tIns="45719" rIns="91439" bIns="45719" anchor="t">
            <a:noAutofit/>
          </a:bodyPr>
          <a:lstStyle/>
          <a:p>
            <a:endParaRPr/>
          </a:p>
        </p:txBody>
      </p:sp>
      <p:sp>
        <p:nvSpPr>
          <p:cNvPr id="85" name="Image"/>
          <p:cNvSpPr>
            <a:spLocks noGrp="1"/>
          </p:cNvSpPr>
          <p:nvPr>
            <p:ph type="pic" sz="quarter" idx="14"/>
          </p:nvPr>
        </p:nvSpPr>
        <p:spPr>
          <a:xfrm>
            <a:off x="6737350" y="639233"/>
            <a:ext cx="5880100" cy="3920067"/>
          </a:xfrm>
          <a:prstGeom prst="rect">
            <a:avLst/>
          </a:prstGeom>
        </p:spPr>
        <p:txBody>
          <a:bodyPr lIns="91439" tIns="45719" rIns="91439" bIns="45719" anchor="t">
            <a:noAutofit/>
          </a:bodyPr>
          <a:lstStyle/>
          <a:p>
            <a:endParaRPr/>
          </a:p>
        </p:txBody>
      </p:sp>
      <p:sp>
        <p:nvSpPr>
          <p:cNvPr id="86" name="Image"/>
          <p:cNvSpPr>
            <a:spLocks noGrp="1"/>
          </p:cNvSpPr>
          <p:nvPr>
            <p:ph type="pic" idx="15"/>
          </p:nvPr>
        </p:nvSpPr>
        <p:spPr>
          <a:xfrm>
            <a:off x="-3400425" y="-127000"/>
            <a:ext cx="13525500" cy="9017000"/>
          </a:xfrm>
          <a:prstGeom prst="rect">
            <a:avLst/>
          </a:prstGeom>
        </p:spPr>
        <p:txBody>
          <a:bodyPr lIns="91439" tIns="45719" rIns="91439" bIns="45719" anchor="t">
            <a:noAutofit/>
          </a:bodyPr>
          <a:lstStyle/>
          <a:p>
            <a:endParaRPr/>
          </a:p>
        </p:txBody>
      </p:sp>
      <p:sp>
        <p:nvSpPr>
          <p:cNvPr id="8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Intercessory Prayer"/>
          <p:cNvSpPr txBox="1">
            <a:spLocks noGrp="1"/>
          </p:cNvSpPr>
          <p:nvPr>
            <p:ph type="ctrTitle"/>
          </p:nvPr>
        </p:nvSpPr>
        <p:spPr>
          <a:prstGeom prst="rect">
            <a:avLst/>
          </a:prstGeom>
        </p:spPr>
        <p:txBody>
          <a:bodyPr/>
          <a:lstStyle>
            <a:lvl1pPr>
              <a:defRPr sz="8000"/>
            </a:lvl1pPr>
          </a:lstStyle>
          <a:p>
            <a:r>
              <a:t>Intercessory Prayer</a:t>
            </a:r>
          </a:p>
        </p:txBody>
      </p:sp>
      <p:sp>
        <p:nvSpPr>
          <p:cNvPr id="121" name="in the midst of the spread of COVID-19"/>
          <p:cNvSpPr txBox="1">
            <a:spLocks noGrp="1"/>
          </p:cNvSpPr>
          <p:nvPr>
            <p:ph type="subTitle" sz="quarter" idx="1"/>
          </p:nvPr>
        </p:nvSpPr>
        <p:spPr>
          <a:xfrm>
            <a:off x="1270000" y="5029200"/>
            <a:ext cx="10464800" cy="1130300"/>
          </a:xfrm>
          <a:prstGeom prst="rect">
            <a:avLst/>
          </a:prstGeom>
        </p:spPr>
        <p:txBody>
          <a:bodyPr/>
          <a:lstStyle>
            <a:lvl1pPr>
              <a:defRPr sz="3700" b="0"/>
            </a:lvl1pPr>
          </a:lstStyle>
          <a:p>
            <a:r>
              <a:t>in the midst of the spread of COVID-19</a:t>
            </a:r>
          </a:p>
        </p:txBody>
      </p:sp>
      <p:pic>
        <p:nvPicPr>
          <p:cNvPr id="122" name="Petal-white.ai" descr="Petal-white.ai"/>
          <p:cNvPicPr>
            <a:picLocks noChangeAspect="1"/>
          </p:cNvPicPr>
          <p:nvPr/>
        </p:nvPicPr>
        <p:blipFill>
          <a:blip r:embed="rId2">
            <a:alphaModFix amt="10000"/>
            <a:extLst/>
          </a:blip>
          <a:stretch>
            <a:fillRect/>
          </a:stretch>
        </p:blipFill>
        <p:spPr>
          <a:xfrm flipH="1">
            <a:off x="-73437" y="0"/>
            <a:ext cx="8960674" cy="9753600"/>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Guide the leaders of the nations that they speak the truth, halt the spread of misinformation and act with justice so that all your family may know healing. Hear our cry, O God,"/>
          <p:cNvSpPr txBox="1">
            <a:spLocks noGrp="1"/>
          </p:cNvSpPr>
          <p:nvPr>
            <p:ph type="ctrTitle"/>
          </p:nvPr>
        </p:nvSpPr>
        <p:spPr>
          <a:prstGeom prst="rect">
            <a:avLst/>
          </a:prstGeom>
        </p:spPr>
        <p:txBody>
          <a:bodyPr/>
          <a:lstStyle/>
          <a:p>
            <a:r>
              <a:t>Guide the leaders of the nations that they speak the truth, halt the spread of misinformation and act with justice so that all your family may know healing. Hear our cry, O God,</a:t>
            </a:r>
          </a:p>
        </p:txBody>
      </p:sp>
      <p:sp>
        <p:nvSpPr>
          <p:cNvPr id="157" name="Listen to our prayer."/>
          <p:cNvSpPr txBox="1">
            <a:spLocks noGrp="1"/>
          </p:cNvSpPr>
          <p:nvPr>
            <p:ph type="subTitle" sz="quarter" idx="1"/>
          </p:nvPr>
        </p:nvSpPr>
        <p:spPr>
          <a:xfrm>
            <a:off x="1270000" y="5956300"/>
            <a:ext cx="10464800" cy="1130300"/>
          </a:xfrm>
          <a:prstGeom prst="rect">
            <a:avLst/>
          </a:prstGeom>
        </p:spPr>
        <p:txBody>
          <a:bodyPr/>
          <a:lstStyle/>
          <a:p>
            <a:r>
              <a:t>Listen to our prayer.</a:t>
            </a:r>
          </a:p>
        </p:txBody>
      </p:sp>
      <p:pic>
        <p:nvPicPr>
          <p:cNvPr id="158" name="Petal-white.ai" descr="Petal-white.ai"/>
          <p:cNvPicPr>
            <a:picLocks noChangeAspect="1"/>
          </p:cNvPicPr>
          <p:nvPr/>
        </p:nvPicPr>
        <p:blipFill>
          <a:blip r:embed="rId2">
            <a:alphaModFix amt="10000"/>
            <a:extLst/>
          </a:blip>
          <a:stretch>
            <a:fillRect/>
          </a:stretch>
        </p:blipFill>
        <p:spPr>
          <a:xfrm flipH="1">
            <a:off x="-73437" y="0"/>
            <a:ext cx="8960674" cy="975360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500">
        <p:push/>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p:tmAbs val="0"/>
                                  </p:iterate>
                                  <p:childTnLst>
                                    <p:set>
                                      <p:cBhvr>
                                        <p:cTn id="6" fill="hold"/>
                                        <p:tgtEl>
                                          <p:spTgt spid="15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2000"/>
                                  </p:stCondLst>
                                  <p:iterate>
                                    <p:tmAbs val="0"/>
                                  </p:iterate>
                                  <p:childTnLst>
                                    <p:set>
                                      <p:cBhvr>
                                        <p:cTn id="9" fill="hold"/>
                                        <p:tgtEl>
                                          <p:spTgt spid="1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 grpId="0" animBg="1" advAuto="0"/>
      <p:bldP spid="157" grpId="0"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Heal our world, heal our bodies, strengthen our hearts and our minds, and in the midst of turmoil, give us hope and peace. Hear our cry, O God,"/>
          <p:cNvSpPr txBox="1">
            <a:spLocks noGrp="1"/>
          </p:cNvSpPr>
          <p:nvPr>
            <p:ph type="ctrTitle"/>
          </p:nvPr>
        </p:nvSpPr>
        <p:spPr>
          <a:prstGeom prst="rect">
            <a:avLst/>
          </a:prstGeom>
        </p:spPr>
        <p:txBody>
          <a:bodyPr/>
          <a:lstStyle/>
          <a:p>
            <a:r>
              <a:t>Heal our world, heal our bodies, strengthen our hearts and our minds, and in the midst of turmoil, give us hope and peace. Hear our cry, O God,</a:t>
            </a:r>
          </a:p>
        </p:txBody>
      </p:sp>
      <p:sp>
        <p:nvSpPr>
          <p:cNvPr id="161" name="Listen to our prayer."/>
          <p:cNvSpPr txBox="1">
            <a:spLocks noGrp="1"/>
          </p:cNvSpPr>
          <p:nvPr>
            <p:ph type="subTitle" sz="quarter" idx="1"/>
          </p:nvPr>
        </p:nvSpPr>
        <p:spPr>
          <a:xfrm>
            <a:off x="1270000" y="5956300"/>
            <a:ext cx="10464800" cy="1130300"/>
          </a:xfrm>
          <a:prstGeom prst="rect">
            <a:avLst/>
          </a:prstGeom>
        </p:spPr>
        <p:txBody>
          <a:bodyPr/>
          <a:lstStyle/>
          <a:p>
            <a:r>
              <a:t>Listen to our prayer.</a:t>
            </a:r>
          </a:p>
        </p:txBody>
      </p:sp>
      <p:pic>
        <p:nvPicPr>
          <p:cNvPr id="162" name="Petal-white.ai" descr="Petal-white.ai"/>
          <p:cNvPicPr>
            <a:picLocks noChangeAspect="1"/>
          </p:cNvPicPr>
          <p:nvPr/>
        </p:nvPicPr>
        <p:blipFill>
          <a:blip r:embed="rId2">
            <a:alphaModFix amt="10000"/>
            <a:extLst/>
          </a:blip>
          <a:stretch>
            <a:fillRect/>
          </a:stretch>
        </p:blipFill>
        <p:spPr>
          <a:xfrm flipH="1">
            <a:off x="-73437" y="0"/>
            <a:ext cx="8960674" cy="975360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500">
        <p:push/>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p:tmAbs val="0"/>
                                  </p:iterate>
                                  <p:childTnLst>
                                    <p:set>
                                      <p:cBhvr>
                                        <p:cTn id="6" fill="hold"/>
                                        <p:tgtEl>
                                          <p:spTgt spid="16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1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 grpId="0" animBg="1" advAuto="0"/>
      <p:bldP spid="161" grpId="0"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Hold in your gentle embrace all who have died and who will die this day. Comfort their loved ones in their despair. Hear our cry, O God,"/>
          <p:cNvSpPr txBox="1">
            <a:spLocks noGrp="1"/>
          </p:cNvSpPr>
          <p:nvPr>
            <p:ph type="ctrTitle"/>
          </p:nvPr>
        </p:nvSpPr>
        <p:spPr>
          <a:prstGeom prst="rect">
            <a:avLst/>
          </a:prstGeom>
        </p:spPr>
        <p:txBody>
          <a:bodyPr/>
          <a:lstStyle/>
          <a:p>
            <a:r>
              <a:t>Hold in your gentle embrace all who have died and who will die this day. Comfort their loved ones in their despair. Hear our cry, O God,</a:t>
            </a:r>
          </a:p>
        </p:txBody>
      </p:sp>
      <p:sp>
        <p:nvSpPr>
          <p:cNvPr id="165" name="Listen to our prayer."/>
          <p:cNvSpPr txBox="1">
            <a:spLocks noGrp="1"/>
          </p:cNvSpPr>
          <p:nvPr>
            <p:ph type="subTitle" sz="quarter" idx="1"/>
          </p:nvPr>
        </p:nvSpPr>
        <p:spPr>
          <a:xfrm>
            <a:off x="1270000" y="5956300"/>
            <a:ext cx="10464800" cy="1130300"/>
          </a:xfrm>
          <a:prstGeom prst="rect">
            <a:avLst/>
          </a:prstGeom>
        </p:spPr>
        <p:txBody>
          <a:bodyPr/>
          <a:lstStyle/>
          <a:p>
            <a:r>
              <a:t>Listen to our prayer.</a:t>
            </a:r>
          </a:p>
        </p:txBody>
      </p:sp>
      <p:pic>
        <p:nvPicPr>
          <p:cNvPr id="166" name="Petal-white.ai" descr="Petal-white.ai"/>
          <p:cNvPicPr>
            <a:picLocks noChangeAspect="1"/>
          </p:cNvPicPr>
          <p:nvPr/>
        </p:nvPicPr>
        <p:blipFill>
          <a:blip r:embed="rId2">
            <a:alphaModFix amt="10000"/>
            <a:extLst/>
          </a:blip>
          <a:stretch>
            <a:fillRect/>
          </a:stretch>
        </p:blipFill>
        <p:spPr>
          <a:xfrm flipH="1">
            <a:off x="-73437" y="0"/>
            <a:ext cx="8960674" cy="975360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500">
        <p:push/>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p:tmAbs val="0"/>
                                  </p:iterate>
                                  <p:childTnLst>
                                    <p:set>
                                      <p:cBhvr>
                                        <p:cTn id="6" fill="hold"/>
                                        <p:tgtEl>
                                          <p:spTgt spid="16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0" animBg="1" advAuto="0"/>
      <p:bldP spid="165" grpId="0"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Remember all your family, the entire human race, and all your creation, in your love."/>
          <p:cNvSpPr txBox="1">
            <a:spLocks noGrp="1"/>
          </p:cNvSpPr>
          <p:nvPr>
            <p:ph type="ctrTitle"/>
          </p:nvPr>
        </p:nvSpPr>
        <p:spPr>
          <a:prstGeom prst="rect">
            <a:avLst/>
          </a:prstGeom>
        </p:spPr>
        <p:txBody>
          <a:bodyPr/>
          <a:lstStyle/>
          <a:p>
            <a:r>
              <a:t>Remember all your family, the entire human race, and all your creation, in your love.</a:t>
            </a:r>
          </a:p>
        </p:txBody>
      </p:sp>
      <p:sp>
        <p:nvSpPr>
          <p:cNvPr id="169" name="Amen!"/>
          <p:cNvSpPr txBox="1">
            <a:spLocks noGrp="1"/>
          </p:cNvSpPr>
          <p:nvPr>
            <p:ph type="subTitle" sz="quarter" idx="1"/>
          </p:nvPr>
        </p:nvSpPr>
        <p:spPr>
          <a:xfrm>
            <a:off x="1270000" y="5956300"/>
            <a:ext cx="10464800" cy="1130300"/>
          </a:xfrm>
          <a:prstGeom prst="rect">
            <a:avLst/>
          </a:prstGeom>
        </p:spPr>
        <p:txBody>
          <a:bodyPr/>
          <a:lstStyle/>
          <a:p>
            <a:r>
              <a:t>Amen!</a:t>
            </a:r>
          </a:p>
        </p:txBody>
      </p:sp>
      <p:pic>
        <p:nvPicPr>
          <p:cNvPr id="170" name="Petal-white.ai" descr="Petal-white.ai"/>
          <p:cNvPicPr>
            <a:picLocks noChangeAspect="1"/>
          </p:cNvPicPr>
          <p:nvPr/>
        </p:nvPicPr>
        <p:blipFill>
          <a:blip r:embed="rId2">
            <a:alphaModFix amt="10000"/>
            <a:extLst/>
          </a:blip>
          <a:stretch>
            <a:fillRect/>
          </a:stretch>
        </p:blipFill>
        <p:spPr>
          <a:xfrm flipH="1">
            <a:off x="-73437" y="0"/>
            <a:ext cx="8960674" cy="975360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500">
        <p:push/>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p:tmAbs val="0"/>
                                  </p:iterate>
                                  <p:childTnLst>
                                    <p:set>
                                      <p:cBhvr>
                                        <p:cTn id="6" fill="hold"/>
                                        <p:tgtEl>
                                          <p:spTgt spid="16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2000"/>
                                  </p:stCondLst>
                                  <p:iterate>
                                    <p:tmAbs val="0"/>
                                  </p:iterate>
                                  <p:childTnLst>
                                    <p:set>
                                      <p:cBhvr>
                                        <p:cTn id="9" fill="hold"/>
                                        <p:tgtEl>
                                          <p:spTgt spid="1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animBg="1" advAuto="0"/>
      <p:bldP spid="169" grpId="0"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7493C7"/>
        </a:solidFill>
        <a:effectLst/>
      </p:bgPr>
    </p:bg>
    <p:spTree>
      <p:nvGrpSpPr>
        <p:cNvPr id="1" name=""/>
        <p:cNvGrpSpPr/>
        <p:nvPr/>
      </p:nvGrpSpPr>
      <p:grpSpPr>
        <a:xfrm>
          <a:off x="0" y="0"/>
          <a:ext cx="0" cy="0"/>
          <a:chOff x="0" y="0"/>
          <a:chExt cx="0" cy="0"/>
        </a:xfrm>
      </p:grpSpPr>
      <p:pic>
        <p:nvPicPr>
          <p:cNvPr id="172" name="lwf_logoTAG_parentNEG-ENGv.ai" descr="lwf_logoTAG_parentNEG-ENGv.ai"/>
          <p:cNvPicPr>
            <a:picLocks noChangeAspect="1"/>
          </p:cNvPicPr>
          <p:nvPr/>
        </p:nvPicPr>
        <p:blipFill>
          <a:blip r:embed="rId2">
            <a:extLst/>
          </a:blip>
          <a:stretch>
            <a:fillRect/>
          </a:stretch>
        </p:blipFill>
        <p:spPr>
          <a:xfrm>
            <a:off x="3235098" y="1163376"/>
            <a:ext cx="5493204" cy="7426848"/>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500">
        <p:push/>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iterate>
                                    <p:tmAbs val="0"/>
                                  </p:iterate>
                                  <p:childTnLst>
                                    <p:set>
                                      <p:cBhvr>
                                        <p:cTn id="6" fill="hold"/>
                                        <p:tgtEl>
                                          <p:spTgt spid="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O God our Healer, show your compassion for the whole human family that is in turmoil and burdened with illness and with fear. Hear our cry, O God,"/>
          <p:cNvSpPr txBox="1">
            <a:spLocks noGrp="1"/>
          </p:cNvSpPr>
          <p:nvPr>
            <p:ph type="ctrTitle"/>
          </p:nvPr>
        </p:nvSpPr>
        <p:spPr>
          <a:prstGeom prst="rect">
            <a:avLst/>
          </a:prstGeom>
        </p:spPr>
        <p:txBody>
          <a:bodyPr/>
          <a:lstStyle/>
          <a:p>
            <a:r>
              <a:t>O God our Healer, show your compassion for the whole human family that is in turmoil and burdened with illness and with fear. Hear our cry, O God,</a:t>
            </a:r>
          </a:p>
        </p:txBody>
      </p:sp>
      <p:sp>
        <p:nvSpPr>
          <p:cNvPr id="125" name="Listen to our prayer."/>
          <p:cNvSpPr txBox="1">
            <a:spLocks noGrp="1"/>
          </p:cNvSpPr>
          <p:nvPr>
            <p:ph type="subTitle" sz="quarter" idx="1"/>
          </p:nvPr>
        </p:nvSpPr>
        <p:spPr>
          <a:xfrm>
            <a:off x="1270000" y="5956300"/>
            <a:ext cx="10464800" cy="1130300"/>
          </a:xfrm>
          <a:prstGeom prst="rect">
            <a:avLst/>
          </a:prstGeom>
        </p:spPr>
        <p:txBody>
          <a:bodyPr/>
          <a:lstStyle/>
          <a:p>
            <a:r>
              <a:t>Listen to our prayer.</a:t>
            </a:r>
          </a:p>
        </p:txBody>
      </p:sp>
      <p:pic>
        <p:nvPicPr>
          <p:cNvPr id="126" name="Petal-white.ai" descr="Petal-white.ai"/>
          <p:cNvPicPr>
            <a:picLocks noChangeAspect="1"/>
          </p:cNvPicPr>
          <p:nvPr/>
        </p:nvPicPr>
        <p:blipFill>
          <a:blip r:embed="rId2">
            <a:alphaModFix amt="10000"/>
            <a:extLst/>
          </a:blip>
          <a:stretch>
            <a:fillRect/>
          </a:stretch>
        </p:blipFill>
        <p:spPr>
          <a:xfrm flipH="1">
            <a:off x="-73437" y="0"/>
            <a:ext cx="8960674" cy="975360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500">
        <p:push/>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p:tmAbs val="0"/>
                                  </p:iterate>
                                  <p:childTnLst>
                                    <p:set>
                                      <p:cBhvr>
                                        <p:cTn id="6" fill="hold"/>
                                        <p:tgtEl>
                                          <p:spTgt spid="12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2000"/>
                                  </p:stCondLst>
                                  <p:iterate>
                                    <p:tmAbs val="0"/>
                                  </p:iterate>
                                  <p:childTnLst>
                                    <p:set>
                                      <p:cBhvr>
                                        <p:cTn id="9" fill="hold"/>
                                        <p:tgtEl>
                                          <p:spTgt spid="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advAuto="0"/>
      <p:bldP spid="125" grpId="0"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ome to our aid as the coronavirus spreads globally, heal those who are sick, support and protect their families and friends from being infected. Hear our cry, O God,"/>
          <p:cNvSpPr txBox="1">
            <a:spLocks noGrp="1"/>
          </p:cNvSpPr>
          <p:nvPr>
            <p:ph type="ctrTitle"/>
          </p:nvPr>
        </p:nvSpPr>
        <p:spPr>
          <a:prstGeom prst="rect">
            <a:avLst/>
          </a:prstGeom>
        </p:spPr>
        <p:txBody>
          <a:bodyPr/>
          <a:lstStyle/>
          <a:p>
            <a:r>
              <a:t>Come to our aid as the coronavirus spreads globally, heal those who are sick, support and protect their families and friends from being infected. Hear our cry, O God,</a:t>
            </a:r>
          </a:p>
        </p:txBody>
      </p:sp>
      <p:sp>
        <p:nvSpPr>
          <p:cNvPr id="129" name="Listen to our prayer."/>
          <p:cNvSpPr txBox="1">
            <a:spLocks noGrp="1"/>
          </p:cNvSpPr>
          <p:nvPr>
            <p:ph type="subTitle" sz="quarter" idx="1"/>
          </p:nvPr>
        </p:nvSpPr>
        <p:spPr>
          <a:xfrm>
            <a:off x="1270000" y="5956300"/>
            <a:ext cx="10464800" cy="1130300"/>
          </a:xfrm>
          <a:prstGeom prst="rect">
            <a:avLst/>
          </a:prstGeom>
        </p:spPr>
        <p:txBody>
          <a:bodyPr/>
          <a:lstStyle/>
          <a:p>
            <a:r>
              <a:t>Listen to our prayer.</a:t>
            </a:r>
          </a:p>
        </p:txBody>
      </p:sp>
      <p:pic>
        <p:nvPicPr>
          <p:cNvPr id="130" name="Petal-white.ai" descr="Petal-white.ai"/>
          <p:cNvPicPr>
            <a:picLocks noChangeAspect="1"/>
          </p:cNvPicPr>
          <p:nvPr/>
        </p:nvPicPr>
        <p:blipFill>
          <a:blip r:embed="rId2">
            <a:alphaModFix amt="10000"/>
            <a:extLst/>
          </a:blip>
          <a:stretch>
            <a:fillRect/>
          </a:stretch>
        </p:blipFill>
        <p:spPr>
          <a:xfrm flipH="1">
            <a:off x="-73437" y="0"/>
            <a:ext cx="8960674" cy="975360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500">
        <p:push/>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p:tmAbs val="0"/>
                                  </p:iterate>
                                  <p:childTnLst>
                                    <p:set>
                                      <p:cBhvr>
                                        <p:cTn id="6" fill="hold"/>
                                        <p:tgtEl>
                                          <p:spTgt spid="12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2000"/>
                                  </p:stCondLst>
                                  <p:iterate>
                                    <p:tmAbs val="0"/>
                                  </p:iterate>
                                  <p:childTnLst>
                                    <p:set>
                                      <p:cBhvr>
                                        <p:cTn id="9" fill="hold"/>
                                        <p:tgtEl>
                                          <p:spTgt spid="1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animBg="1" advAuto="0"/>
      <p:bldP spid="129" grpId="0"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Grant us your spirit of love and self-discipline so that we may come together, working to control and eliminate the coronavirus. Hear our cry, O God,"/>
          <p:cNvSpPr txBox="1">
            <a:spLocks noGrp="1"/>
          </p:cNvSpPr>
          <p:nvPr>
            <p:ph type="ctrTitle"/>
          </p:nvPr>
        </p:nvSpPr>
        <p:spPr>
          <a:prstGeom prst="rect">
            <a:avLst/>
          </a:prstGeom>
        </p:spPr>
        <p:txBody>
          <a:bodyPr/>
          <a:lstStyle/>
          <a:p>
            <a:r>
              <a:t>Grant us your spirit of love and self-discipline so that we may come together, working to control and eliminate the coronavirus. Hear our cry, O God,</a:t>
            </a:r>
          </a:p>
        </p:txBody>
      </p:sp>
      <p:sp>
        <p:nvSpPr>
          <p:cNvPr id="133" name="Listen to our prayer."/>
          <p:cNvSpPr txBox="1">
            <a:spLocks noGrp="1"/>
          </p:cNvSpPr>
          <p:nvPr>
            <p:ph type="subTitle" sz="quarter" idx="1"/>
          </p:nvPr>
        </p:nvSpPr>
        <p:spPr>
          <a:xfrm>
            <a:off x="1270000" y="5956300"/>
            <a:ext cx="10464800" cy="1130300"/>
          </a:xfrm>
          <a:prstGeom prst="rect">
            <a:avLst/>
          </a:prstGeom>
        </p:spPr>
        <p:txBody>
          <a:bodyPr/>
          <a:lstStyle/>
          <a:p>
            <a:r>
              <a:t>Listen to our prayer.</a:t>
            </a:r>
          </a:p>
        </p:txBody>
      </p:sp>
      <p:pic>
        <p:nvPicPr>
          <p:cNvPr id="134" name="Petal-white.ai" descr="Petal-white.ai"/>
          <p:cNvPicPr>
            <a:picLocks noChangeAspect="1"/>
          </p:cNvPicPr>
          <p:nvPr/>
        </p:nvPicPr>
        <p:blipFill>
          <a:blip r:embed="rId2">
            <a:alphaModFix amt="10000"/>
            <a:extLst/>
          </a:blip>
          <a:stretch>
            <a:fillRect/>
          </a:stretch>
        </p:blipFill>
        <p:spPr>
          <a:xfrm flipH="1">
            <a:off x="-73437" y="0"/>
            <a:ext cx="8960674" cy="975360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500">
        <p:push/>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p:tmAbs val="0"/>
                                  </p:iterate>
                                  <p:childTnLst>
                                    <p:set>
                                      <p:cBhvr>
                                        <p:cTn id="6" fill="hold"/>
                                        <p:tgtEl>
                                          <p:spTgt spid="13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2000"/>
                                  </p:stCondLst>
                                  <p:iterate>
                                    <p:tmAbs val="0"/>
                                  </p:iterate>
                                  <p:childTnLst>
                                    <p:set>
                                      <p:cBhvr>
                                        <p:cTn id="9" fill="hold"/>
                                        <p:tgtEl>
                                          <p:spTgt spid="1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animBg="1" advAuto="0"/>
      <p:bldP spid="133" grpId="0"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Make us vigilant, attentive, and proactive in the eradication of all diseases, malaria, dengue, HIV &amp; AIDS, and others [may be named out-loud or in silence]… that create suffering and often result in death for many people. Hear our cry, O God,"/>
          <p:cNvSpPr txBox="1">
            <a:spLocks noGrp="1"/>
          </p:cNvSpPr>
          <p:nvPr>
            <p:ph type="ctrTitle"/>
          </p:nvPr>
        </p:nvSpPr>
        <p:spPr>
          <a:xfrm>
            <a:off x="1269999" y="315118"/>
            <a:ext cx="10464802" cy="5079505"/>
          </a:xfrm>
          <a:prstGeom prst="rect">
            <a:avLst/>
          </a:prstGeom>
        </p:spPr>
        <p:txBody>
          <a:bodyPr/>
          <a:lstStyle>
            <a:lvl1pPr>
              <a:defRPr sz="4400"/>
            </a:lvl1pPr>
          </a:lstStyle>
          <a:p>
            <a:r>
              <a:t>Make us vigilant, attentive, and proactive in the eradication of all diseases, malaria, dengue, HIV &amp; AIDS, and others [may be named out-loud or in silence]… that create suffering and often result in death for many people. Hear our cry, O God,</a:t>
            </a:r>
          </a:p>
        </p:txBody>
      </p:sp>
      <p:sp>
        <p:nvSpPr>
          <p:cNvPr id="137" name="Listen to our prayer."/>
          <p:cNvSpPr txBox="1">
            <a:spLocks noGrp="1"/>
          </p:cNvSpPr>
          <p:nvPr>
            <p:ph type="subTitle" sz="quarter" idx="1"/>
          </p:nvPr>
        </p:nvSpPr>
        <p:spPr>
          <a:xfrm>
            <a:off x="1270000" y="5956300"/>
            <a:ext cx="10464800" cy="1130300"/>
          </a:xfrm>
          <a:prstGeom prst="rect">
            <a:avLst/>
          </a:prstGeom>
        </p:spPr>
        <p:txBody>
          <a:bodyPr/>
          <a:lstStyle/>
          <a:p>
            <a:r>
              <a:t>Listen to our prayer.</a:t>
            </a:r>
          </a:p>
        </p:txBody>
      </p:sp>
      <p:pic>
        <p:nvPicPr>
          <p:cNvPr id="138" name="Petal-white.ai" descr="Petal-white.ai"/>
          <p:cNvPicPr>
            <a:picLocks noChangeAspect="1"/>
          </p:cNvPicPr>
          <p:nvPr/>
        </p:nvPicPr>
        <p:blipFill>
          <a:blip r:embed="rId2">
            <a:alphaModFix amt="10000"/>
            <a:extLst/>
          </a:blip>
          <a:stretch>
            <a:fillRect/>
          </a:stretch>
        </p:blipFill>
        <p:spPr>
          <a:xfrm flipH="1">
            <a:off x="-73437" y="0"/>
            <a:ext cx="8960674" cy="975360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500">
        <p:push/>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p:tmAbs val="0"/>
                                  </p:iterate>
                                  <p:childTnLst>
                                    <p:set>
                                      <p:cBhvr>
                                        <p:cTn id="6" fill="hold"/>
                                        <p:tgtEl>
                                          <p:spTgt spid="13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2000"/>
                                  </p:stCondLst>
                                  <p:iterate>
                                    <p:tmAbs val="0"/>
                                  </p:iterate>
                                  <p:childTnLst>
                                    <p:set>
                                      <p:cBhvr>
                                        <p:cTn id="9" fill="hold"/>
                                        <p:tgtEl>
                                          <p:spTgt spid="1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animBg="1" advAuto="0"/>
      <p:bldP spid="137" grpId="0"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Heal our self-centeredness and indifference that makes us worry only when the virus threatens us, open ways beyond timidity and fear that too easily ignore our neighbor. Hear our cry, O God,"/>
          <p:cNvSpPr txBox="1">
            <a:spLocks noGrp="1"/>
          </p:cNvSpPr>
          <p:nvPr>
            <p:ph type="ctrTitle"/>
          </p:nvPr>
        </p:nvSpPr>
        <p:spPr>
          <a:prstGeom prst="rect">
            <a:avLst/>
          </a:prstGeom>
        </p:spPr>
        <p:txBody>
          <a:bodyPr/>
          <a:lstStyle/>
          <a:p>
            <a:r>
              <a:t>Heal our self-centeredness and indifference that makes us worry only when the virus threatens us, open ways beyond timidity and fear that too easily ignore our neighbor. Hear our cry, O God,</a:t>
            </a:r>
          </a:p>
        </p:txBody>
      </p:sp>
      <p:sp>
        <p:nvSpPr>
          <p:cNvPr id="141" name="Listen to our prayer."/>
          <p:cNvSpPr txBox="1">
            <a:spLocks noGrp="1"/>
          </p:cNvSpPr>
          <p:nvPr>
            <p:ph type="subTitle" sz="quarter" idx="1"/>
          </p:nvPr>
        </p:nvSpPr>
        <p:spPr>
          <a:xfrm>
            <a:off x="1270000" y="5956300"/>
            <a:ext cx="10464800" cy="1130300"/>
          </a:xfrm>
          <a:prstGeom prst="rect">
            <a:avLst/>
          </a:prstGeom>
        </p:spPr>
        <p:txBody>
          <a:bodyPr/>
          <a:lstStyle/>
          <a:p>
            <a:r>
              <a:t>Listen to our prayer.</a:t>
            </a:r>
          </a:p>
        </p:txBody>
      </p:sp>
      <p:pic>
        <p:nvPicPr>
          <p:cNvPr id="142" name="Petal-white.ai" descr="Petal-white.ai"/>
          <p:cNvPicPr>
            <a:picLocks noChangeAspect="1"/>
          </p:cNvPicPr>
          <p:nvPr/>
        </p:nvPicPr>
        <p:blipFill>
          <a:blip r:embed="rId2">
            <a:alphaModFix amt="10000"/>
            <a:extLst/>
          </a:blip>
          <a:stretch>
            <a:fillRect/>
          </a:stretch>
        </p:blipFill>
        <p:spPr>
          <a:xfrm flipH="1">
            <a:off x="-73437" y="0"/>
            <a:ext cx="8960674" cy="975360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500">
        <p:push/>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p:tmAbs val="0"/>
                                  </p:iterate>
                                  <p:childTnLst>
                                    <p:set>
                                      <p:cBhvr>
                                        <p:cTn id="6" fill="hold"/>
                                        <p:tgtEl>
                                          <p:spTgt spid="14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 grpId="0" animBg="1" advAuto="0"/>
      <p:bldP spid="141" grpId="0"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trengthen and encourage those in public health services and in the medical profession: care-givers, nurses, attendants, doctors, all who commit themselves to caring for the sick and their families. Hear our cry, O God,"/>
          <p:cNvSpPr txBox="1">
            <a:spLocks noGrp="1"/>
          </p:cNvSpPr>
          <p:nvPr>
            <p:ph type="ctrTitle"/>
          </p:nvPr>
        </p:nvSpPr>
        <p:spPr>
          <a:prstGeom prst="rect">
            <a:avLst/>
          </a:prstGeom>
        </p:spPr>
        <p:txBody>
          <a:bodyPr/>
          <a:lstStyle/>
          <a:p>
            <a:r>
              <a:t>Strengthen and encourage those in public health services and in the medical profession: care-givers, nurses, attendants, doctors, all who commit themselves to caring for the sick and their families. Hear our cry, O God,</a:t>
            </a:r>
          </a:p>
        </p:txBody>
      </p:sp>
      <p:sp>
        <p:nvSpPr>
          <p:cNvPr id="145" name="Listen to our prayer."/>
          <p:cNvSpPr txBox="1">
            <a:spLocks noGrp="1"/>
          </p:cNvSpPr>
          <p:nvPr>
            <p:ph type="subTitle" sz="quarter" idx="1"/>
          </p:nvPr>
        </p:nvSpPr>
        <p:spPr>
          <a:xfrm>
            <a:off x="1270000" y="5956300"/>
            <a:ext cx="10464800" cy="1130300"/>
          </a:xfrm>
          <a:prstGeom prst="rect">
            <a:avLst/>
          </a:prstGeom>
        </p:spPr>
        <p:txBody>
          <a:bodyPr/>
          <a:lstStyle/>
          <a:p>
            <a:r>
              <a:t>Listen to our prayer.</a:t>
            </a:r>
          </a:p>
        </p:txBody>
      </p:sp>
      <p:pic>
        <p:nvPicPr>
          <p:cNvPr id="146" name="Petal-white.ai" descr="Petal-white.ai"/>
          <p:cNvPicPr>
            <a:picLocks noChangeAspect="1"/>
          </p:cNvPicPr>
          <p:nvPr/>
        </p:nvPicPr>
        <p:blipFill>
          <a:blip r:embed="rId2">
            <a:alphaModFix amt="10000"/>
            <a:extLst/>
          </a:blip>
          <a:stretch>
            <a:fillRect/>
          </a:stretch>
        </p:blipFill>
        <p:spPr>
          <a:xfrm flipH="1">
            <a:off x="-73437" y="0"/>
            <a:ext cx="8960674" cy="975360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500">
        <p:push/>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p:tmAbs val="0"/>
                                  </p:iterate>
                                  <p:childTnLst>
                                    <p:set>
                                      <p:cBhvr>
                                        <p:cTn id="6" fill="hold"/>
                                        <p:tgtEl>
                                          <p:spTgt spid="14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2000"/>
                                  </p:stCondLst>
                                  <p:iterate>
                                    <p:tmAbs val="0"/>
                                  </p:iterate>
                                  <p:childTnLst>
                                    <p:set>
                                      <p:cBhvr>
                                        <p:cTn id="9" fill="hold"/>
                                        <p:tgtEl>
                                          <p:spTgt spid="1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animBg="1" advAuto="0"/>
      <p:bldP spid="145" grpId="0"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Inspire, give insight and hope to all researchers focused on developing a vaccine. Hear our cry, O God,"/>
          <p:cNvSpPr txBox="1">
            <a:spLocks noGrp="1"/>
          </p:cNvSpPr>
          <p:nvPr>
            <p:ph type="ctrTitle"/>
          </p:nvPr>
        </p:nvSpPr>
        <p:spPr>
          <a:prstGeom prst="rect">
            <a:avLst/>
          </a:prstGeom>
        </p:spPr>
        <p:txBody>
          <a:bodyPr/>
          <a:lstStyle/>
          <a:p>
            <a:r>
              <a:t>Inspire, give insight and hope to all researchers focused on developing a vaccine. Hear our cry, O God,</a:t>
            </a:r>
          </a:p>
        </p:txBody>
      </p:sp>
      <p:sp>
        <p:nvSpPr>
          <p:cNvPr id="149" name="Listen to our prayer."/>
          <p:cNvSpPr txBox="1">
            <a:spLocks noGrp="1"/>
          </p:cNvSpPr>
          <p:nvPr>
            <p:ph type="subTitle" sz="quarter" idx="1"/>
          </p:nvPr>
        </p:nvSpPr>
        <p:spPr>
          <a:xfrm>
            <a:off x="1270000" y="5956300"/>
            <a:ext cx="10464800" cy="1130300"/>
          </a:xfrm>
          <a:prstGeom prst="rect">
            <a:avLst/>
          </a:prstGeom>
        </p:spPr>
        <p:txBody>
          <a:bodyPr/>
          <a:lstStyle/>
          <a:p>
            <a:r>
              <a:t>Listen to our prayer.</a:t>
            </a:r>
          </a:p>
        </p:txBody>
      </p:sp>
      <p:pic>
        <p:nvPicPr>
          <p:cNvPr id="150" name="Petal-white.ai" descr="Petal-white.ai"/>
          <p:cNvPicPr>
            <a:picLocks noChangeAspect="1"/>
          </p:cNvPicPr>
          <p:nvPr/>
        </p:nvPicPr>
        <p:blipFill>
          <a:blip r:embed="rId2">
            <a:alphaModFix amt="10000"/>
            <a:extLst/>
          </a:blip>
          <a:stretch>
            <a:fillRect/>
          </a:stretch>
        </p:blipFill>
        <p:spPr>
          <a:xfrm flipH="1">
            <a:off x="-73437" y="0"/>
            <a:ext cx="8960674" cy="975360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500">
        <p:push/>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p:tmAbs val="0"/>
                                  </p:iterate>
                                  <p:childTnLst>
                                    <p:set>
                                      <p:cBhvr>
                                        <p:cTn id="6" fill="hold"/>
                                        <p:tgtEl>
                                          <p:spTgt spid="14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2000"/>
                                  </p:stCondLst>
                                  <p:iterate>
                                    <p:tmAbs val="0"/>
                                  </p:iterate>
                                  <p:childTnLst>
                                    <p:set>
                                      <p:cBhvr>
                                        <p:cTn id="9" fill="hold"/>
                                        <p:tgtEl>
                                          <p:spTgt spid="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0" animBg="1" advAuto="0"/>
      <p:bldP spid="149" grpId="0"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ustain all workers and business owners who suffer loss of livelihood due to shut-downs, quarantines, closed borders, and other restrictions… protect and guard all those who must travel. Hear our cry, O God,"/>
          <p:cNvSpPr txBox="1">
            <a:spLocks noGrp="1"/>
          </p:cNvSpPr>
          <p:nvPr>
            <p:ph type="ctrTitle"/>
          </p:nvPr>
        </p:nvSpPr>
        <p:spPr>
          <a:prstGeom prst="rect">
            <a:avLst/>
          </a:prstGeom>
        </p:spPr>
        <p:txBody>
          <a:bodyPr/>
          <a:lstStyle>
            <a:lvl1pPr>
              <a:defRPr sz="4400"/>
            </a:lvl1pPr>
          </a:lstStyle>
          <a:p>
            <a:r>
              <a:t>Sustain all workers and business owners who suffer loss of livelihood due to shut-downs, quarantines, closed borders, and other restrictions… protect and guard all those who must travel. Hear our cry, O God,</a:t>
            </a:r>
          </a:p>
        </p:txBody>
      </p:sp>
      <p:sp>
        <p:nvSpPr>
          <p:cNvPr id="153" name="Listen to our prayer."/>
          <p:cNvSpPr txBox="1">
            <a:spLocks noGrp="1"/>
          </p:cNvSpPr>
          <p:nvPr>
            <p:ph type="subTitle" sz="quarter" idx="1"/>
          </p:nvPr>
        </p:nvSpPr>
        <p:spPr>
          <a:xfrm>
            <a:off x="1270000" y="5956300"/>
            <a:ext cx="10464800" cy="1130300"/>
          </a:xfrm>
          <a:prstGeom prst="rect">
            <a:avLst/>
          </a:prstGeom>
        </p:spPr>
        <p:txBody>
          <a:bodyPr/>
          <a:lstStyle/>
          <a:p>
            <a:r>
              <a:t>Listen to our prayer.</a:t>
            </a:r>
          </a:p>
        </p:txBody>
      </p:sp>
      <p:pic>
        <p:nvPicPr>
          <p:cNvPr id="154" name="Petal-white.ai" descr="Petal-white.ai"/>
          <p:cNvPicPr>
            <a:picLocks noChangeAspect="1"/>
          </p:cNvPicPr>
          <p:nvPr/>
        </p:nvPicPr>
        <p:blipFill>
          <a:blip r:embed="rId2">
            <a:alphaModFix amt="10000"/>
            <a:extLst/>
          </a:blip>
          <a:stretch>
            <a:fillRect/>
          </a:stretch>
        </p:blipFill>
        <p:spPr>
          <a:xfrm flipH="1">
            <a:off x="-73437" y="0"/>
            <a:ext cx="8960674" cy="975360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500">
        <p:push/>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p:tmAbs val="0"/>
                                  </p:iterate>
                                  <p:childTnLst>
                                    <p:set>
                                      <p:cBhvr>
                                        <p:cTn id="6" fill="hold"/>
                                        <p:tgtEl>
                                          <p:spTgt spid="15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2000"/>
                                  </p:stCondLst>
                                  <p:iterate>
                                    <p:tmAbs val="0"/>
                                  </p:iterate>
                                  <p:childTnLst>
                                    <p:set>
                                      <p:cBhvr>
                                        <p:cTn id="9" fill="hold"/>
                                        <p:tgtEl>
                                          <p:spTgt spid="1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 grpId="0" animBg="1" advAuto="0"/>
      <p:bldP spid="153" grpId="0" animBg="1" advAuto="0"/>
    </p:bldLst>
  </p:timing>
</p:sld>
</file>

<file path=ppt/theme/theme1.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C9645CC461E37449611B28451BFA821" ma:contentTypeVersion="12" ma:contentTypeDescription="Create a new document." ma:contentTypeScope="" ma:versionID="fe20e2a22314e3e36aeeec2225951ec7">
  <xsd:schema xmlns:xsd="http://www.w3.org/2001/XMLSchema" xmlns:xs="http://www.w3.org/2001/XMLSchema" xmlns:p="http://schemas.microsoft.com/office/2006/metadata/properties" xmlns:ns2="d6d01cb2-30b8-4dc3-a0a1-2a3892df0cd6" xmlns:ns3="b7f48f77-707d-4147-a59c-3d052e255c37" targetNamespace="http://schemas.microsoft.com/office/2006/metadata/properties" ma:root="true" ma:fieldsID="de3f9655c3c488bd6e721ee22eaa4bb2" ns2:_="" ns3:_="">
    <xsd:import namespace="d6d01cb2-30b8-4dc3-a0a1-2a3892df0cd6"/>
    <xsd:import namespace="b7f48f77-707d-4147-a59c-3d052e255c3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d01cb2-30b8-4dc3-a0a1-2a3892df0c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7f48f77-707d-4147-a59c-3d052e255c3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132C6D-BE36-4283-B8DF-48DE32123821}">
  <ds:schemaRefs>
    <ds:schemaRef ds:uri="http://purl.org/dc/dcmitype/"/>
    <ds:schemaRef ds:uri="http://purl.org/dc/terms/"/>
    <ds:schemaRef ds:uri="http://purl.org/dc/elements/1.1/"/>
    <ds:schemaRef ds:uri="http://schemas.microsoft.com/office/2006/documentManagement/types"/>
    <ds:schemaRef ds:uri="http://schemas.openxmlformats.org/package/2006/metadata/core-properties"/>
    <ds:schemaRef ds:uri="http://www.w3.org/XML/1998/namespace"/>
    <ds:schemaRef ds:uri="d6d01cb2-30b8-4dc3-a0a1-2a3892df0cd6"/>
    <ds:schemaRef ds:uri="http://schemas.microsoft.com/office/infopath/2007/PartnerControls"/>
    <ds:schemaRef ds:uri="b7f48f77-707d-4147-a59c-3d052e255c37"/>
    <ds:schemaRef ds:uri="http://schemas.microsoft.com/office/2006/metadata/properties"/>
  </ds:schemaRefs>
</ds:datastoreItem>
</file>

<file path=customXml/itemProps2.xml><?xml version="1.0" encoding="utf-8"?>
<ds:datastoreItem xmlns:ds="http://schemas.openxmlformats.org/officeDocument/2006/customXml" ds:itemID="{FD28DC25-0ED8-4D30-93B3-5AD851F70E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d01cb2-30b8-4dc3-a0a1-2a3892df0cd6"/>
    <ds:schemaRef ds:uri="b7f48f77-707d-4147-a59c-3d052e255c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AB6912-43C7-4FBD-AED4-71F35CC6CC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478</Words>
  <Application>Microsoft Macintosh PowerPoint</Application>
  <PresentationFormat>Custom</PresentationFormat>
  <Paragraphs>26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Helvetica Neue</vt:lpstr>
      <vt:lpstr>Helvetica Neue Light</vt:lpstr>
      <vt:lpstr>Helvetica Neue Medium</vt:lpstr>
      <vt:lpstr>Black</vt:lpstr>
      <vt:lpstr>Intercessory Prayer</vt:lpstr>
      <vt:lpstr>O God our Healer, show your compassion for the whole human family that is in turmoil and burdened with illness and with fear. Hear our cry, O God,</vt:lpstr>
      <vt:lpstr>Come to our aid as the coronavirus spreads globally, heal those who are sick, support and protect their families and friends from being infected. Hear our cry, O God,</vt:lpstr>
      <vt:lpstr>Grant us your spirit of love and self-discipline so that we may come together, working to control and eliminate the coronavirus. Hear our cry, O God,</vt:lpstr>
      <vt:lpstr>Make us vigilant, attentive, and proactive in the eradication of all diseases, malaria, dengue, HIV &amp; AIDS, and others [may be named out-loud or in silence]… that create suffering and often result in death for many people. Hear our cry, O God,</vt:lpstr>
      <vt:lpstr>Heal our self-centeredness and indifference that makes us worry only when the virus threatens us, open ways beyond timidity and fear that too easily ignore our neighbor. Hear our cry, O God,</vt:lpstr>
      <vt:lpstr>Strengthen and encourage those in public health services and in the medical profession: care-givers, nurses, attendants, doctors, all who commit themselves to caring for the sick and their families. Hear our cry, O God,</vt:lpstr>
      <vt:lpstr>Inspire, give insight and hope to all researchers focused on developing a vaccine. Hear our cry, O God,</vt:lpstr>
      <vt:lpstr>Sustain all workers and business owners who suffer loss of livelihood due to shut-downs, quarantines, closed borders, and other restrictions… protect and guard all those who must travel. Hear our cry, O God,</vt:lpstr>
      <vt:lpstr>Guide the leaders of the nations that they speak the truth, halt the spread of misinformation and act with justice so that all your family may know healing. Hear our cry, O God,</vt:lpstr>
      <vt:lpstr>Heal our world, heal our bodies, strengthen our hearts and our minds, and in the midst of turmoil, give us hope and peace. Hear our cry, O God,</vt:lpstr>
      <vt:lpstr>Hold in your gentle embrace all who have died and who will die this day. Comfort their loved ones in their despair. Hear our cry, O God,</vt:lpstr>
      <vt:lpstr>Remember all your family, the entire human race, and all your creation, in your love.</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Intercessory Prayer</dc:title>
  <cp:lastModifiedBy>Stephane Gallay</cp:lastModifiedBy>
  <cp:revision>1</cp:revision>
  <dcterms:modified xsi:type="dcterms:W3CDTF">2020-03-13T14:37:55Z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0x0101009C9645CC461E37449611B28451BFA821</vt:lpwstr>
  </property>
</Properties>
</file>